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780" r:id="rId2"/>
    <p:sldId id="3781" r:id="rId3"/>
    <p:sldId id="3762" r:id="rId4"/>
    <p:sldId id="37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F0DE2-ADC6-4C89-B137-5CCD6EBCC31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52775-27A5-4404-BA8A-EBC69735E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7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</a:t>
            </a:r>
            <a:r>
              <a:rPr lang="en-US" dirty="0" err="1"/>
              <a:t>iPA</a:t>
            </a:r>
            <a:endParaRPr lang="en-US" dirty="0"/>
          </a:p>
          <a:p>
            <a:r>
              <a:rPr lang="en-US" dirty="0"/>
              <a:t>PXCT_iPA_log.py</a:t>
            </a:r>
          </a:p>
          <a:p>
            <a:r>
              <a:rPr lang="en-US" dirty="0"/>
              <a:t>Fig_PXCT_iPA_log.png</a:t>
            </a:r>
          </a:p>
          <a:p>
            <a:r>
              <a:rPr lang="en-US" dirty="0"/>
              <a:t>South5596_iPA_Log_For_Plot.csv</a:t>
            </a:r>
          </a:p>
          <a:p>
            <a:r>
              <a:rPr lang="en-US" dirty="0"/>
              <a:t>South5596_iPA_Log_All_Manually_Adjusted.xlsx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136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figure </a:t>
            </a:r>
            <a:r>
              <a:rPr lang="en-US" dirty="0" err="1"/>
              <a:t>Coldhead</a:t>
            </a:r>
            <a:r>
              <a:rPr lang="en-US" dirty="0"/>
              <a:t> Temp, Cooler Power</a:t>
            </a:r>
          </a:p>
          <a:p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52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Best figure </a:t>
            </a:r>
            <a:r>
              <a:rPr lang="en-US" dirty="0" err="1"/>
              <a:t>Coldtip</a:t>
            </a:r>
            <a:r>
              <a:rPr lang="en-US" dirty="0"/>
              <a:t>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PXCT_Controller_log.py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North_5593_controllerlog.txt</a:t>
            </a:r>
          </a:p>
          <a:p>
            <a:r>
              <a:rPr lang="en-US" dirty="0"/>
              <a:t>South_5596_controllerlog.txt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49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1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6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4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1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2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6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0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0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4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3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65B6B-55F3-44B1-B56F-803937F1C31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2CC21-8161-445E-8410-1BB164DE8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1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B320FE-D380-4CCC-8A3C-7994DC433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981700" cy="47784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DEB054-34CD-42F4-AD1F-87D47AF95A13}"/>
              </a:ext>
            </a:extLst>
          </p:cNvPr>
          <p:cNvSpPr txBox="1"/>
          <p:nvPr/>
        </p:nvSpPr>
        <p:spPr>
          <a:xfrm>
            <a:off x="0" y="491900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North </a:t>
            </a:r>
            <a:r>
              <a:rPr lang="en-US" altLang="zh-CN" sz="2000" dirty="0" err="1"/>
              <a:t>iPA</a:t>
            </a:r>
            <a:r>
              <a:rPr lang="en-US" altLang="zh-CN" sz="2000" dirty="0"/>
              <a:t> has recorded 524801*24=12,595,224 lines.</a:t>
            </a:r>
          </a:p>
          <a:p>
            <a:r>
              <a:rPr lang="en-US" altLang="zh-CN" sz="2000" dirty="0"/>
              <a:t>South </a:t>
            </a:r>
            <a:r>
              <a:rPr lang="en-US" altLang="zh-CN" sz="2000" dirty="0" err="1"/>
              <a:t>iPA</a:t>
            </a:r>
            <a:r>
              <a:rPr lang="en-US" altLang="zh-CN" sz="2000" dirty="0"/>
              <a:t> has recorded 524801*32=16,793,632 lines.</a:t>
            </a:r>
          </a:p>
          <a:p>
            <a:r>
              <a:rPr lang="en-US" sz="2000" dirty="0"/>
              <a:t>All csv files are downloaded from the </a:t>
            </a:r>
            <a:r>
              <a:rPr lang="en-US" sz="2000" dirty="0" err="1"/>
              <a:t>iPA</a:t>
            </a:r>
            <a:r>
              <a:rPr lang="en-US" sz="2000" dirty="0"/>
              <a:t> control panel app.</a:t>
            </a:r>
          </a:p>
          <a:p>
            <a:r>
              <a:rPr lang="en-US" sz="2000" dirty="0"/>
              <a:t>All log files from the CP-5 Plus controllers are still being recorded.</a:t>
            </a:r>
          </a:p>
          <a:p>
            <a:r>
              <a:rPr lang="en-US" sz="2000" dirty="0"/>
              <a:t>All files (1.4 GB)</a:t>
            </a:r>
            <a:r>
              <a:rPr lang="zh-CN" altLang="en-US" sz="2000" dirty="0"/>
              <a:t> </a:t>
            </a:r>
            <a:r>
              <a:rPr lang="en-US" sz="2000" dirty="0"/>
              <a:t>are stored on the PXCT Laptop and backed up at /</a:t>
            </a:r>
            <a:r>
              <a:rPr lang="en-US" sz="2000" dirty="0" err="1"/>
              <a:t>mnt</a:t>
            </a:r>
            <a:r>
              <a:rPr lang="en-US" sz="2000" dirty="0"/>
              <a:t>/analysis/e21010/</a:t>
            </a:r>
            <a:r>
              <a:rPr lang="en-US" sz="2000" dirty="0" err="1"/>
              <a:t>iPA_Log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701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321346-33B1-46E1-A1EB-098375D1C8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877824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0EB392-87B6-46D1-9062-1A7BA81BDEBE}"/>
              </a:ext>
            </a:extLst>
          </p:cNvPr>
          <p:cNvSpPr txBox="1"/>
          <p:nvPr/>
        </p:nvSpPr>
        <p:spPr>
          <a:xfrm>
            <a:off x="5613400" y="266700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July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95C843-55B6-4572-98B2-12F8CD6DBF6F}"/>
              </a:ext>
            </a:extLst>
          </p:cNvPr>
          <p:cNvSpPr txBox="1"/>
          <p:nvPr/>
        </p:nvSpPr>
        <p:spPr>
          <a:xfrm>
            <a:off x="7518400" y="290731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August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</p:spTree>
    <p:extLst>
      <p:ext uri="{BB962C8B-B14F-4D97-AF65-F5344CB8AC3E}">
        <p14:creationId xmlns:p14="http://schemas.microsoft.com/office/powerpoint/2010/main" val="219003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DF5129-219D-457C-9635-BEEEE0E6F1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30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9C2558-5832-4485-884D-B5501A7D92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0"/>
            <a:ext cx="9144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3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4C65F4-F76E-4A0C-910D-47E14EF8A7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30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316B57-00DA-47F8-A527-D386C5A2625E}"/>
              </a:ext>
            </a:extLst>
          </p:cNvPr>
          <p:cNvSpPr txBox="1"/>
          <p:nvPr/>
        </p:nvSpPr>
        <p:spPr>
          <a:xfrm>
            <a:off x="7216250" y="2830731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July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357F43-D2FF-44B9-AE24-5FCAAADFC2BA}"/>
              </a:ext>
            </a:extLst>
          </p:cNvPr>
          <p:cNvSpPr txBox="1"/>
          <p:nvPr/>
        </p:nvSpPr>
        <p:spPr>
          <a:xfrm>
            <a:off x="8051800" y="2830732"/>
            <a:ext cx="83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August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outage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C556C-4E5A-4C98-A050-EFA983A1F537}"/>
              </a:ext>
            </a:extLst>
          </p:cNvPr>
          <p:cNvSpPr txBox="1"/>
          <p:nvPr/>
        </p:nvSpPr>
        <p:spPr>
          <a:xfrm>
            <a:off x="957339" y="2830730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B0F0"/>
                </a:solidFill>
              </a:rPr>
              <a:t>End of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E21010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D5F8D-F245-49F6-9D68-703B29AD6889}"/>
              </a:ext>
            </a:extLst>
          </p:cNvPr>
          <p:cNvSpPr txBox="1"/>
          <p:nvPr/>
        </p:nvSpPr>
        <p:spPr>
          <a:xfrm>
            <a:off x="1983006" y="2830730"/>
            <a:ext cx="1142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B0F0"/>
                </a:solidFill>
              </a:rPr>
              <a:t>Move into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place</a:t>
            </a:r>
          </a:p>
        </p:txBody>
      </p:sp>
    </p:spTree>
    <p:extLst>
      <p:ext uri="{BB962C8B-B14F-4D97-AF65-F5344CB8AC3E}">
        <p14:creationId xmlns:p14="http://schemas.microsoft.com/office/powerpoint/2010/main" val="3768092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179</Words>
  <Application>Microsoft Office PowerPoint</Application>
  <PresentationFormat>On-screen Show (4:3)</PresentationFormat>
  <Paragraphs>33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2024-08-29T17:37:24Z</dcterms:created>
  <dcterms:modified xsi:type="dcterms:W3CDTF">2024-08-29T17:42:38Z</dcterms:modified>
</cp:coreProperties>
</file>